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Mukta Light" panose="020B0604020202020204" charset="0"/>
      <p:regular r:id="rId15"/>
    </p:embeddedFont>
    <p:embeddedFont>
      <p:font typeface="Prompt Medium" panose="00000600000000000000" pitchFamily="2" charset="-3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yathri Poluri" userId="3bb3aaab636d10aa" providerId="LiveId" clId="{1E73AB1E-AB3C-49E7-8C21-D159A1371AFE}"/>
    <pc:docChg chg="modSld">
      <pc:chgData name="Gayathri Poluri" userId="3bb3aaab636d10aa" providerId="LiveId" clId="{1E73AB1E-AB3C-49E7-8C21-D159A1371AFE}" dt="2025-06-11T06:44:48.057" v="2" actId="20577"/>
      <pc:docMkLst>
        <pc:docMk/>
      </pc:docMkLst>
      <pc:sldChg chg="modSp mod">
        <pc:chgData name="Gayathri Poluri" userId="3bb3aaab636d10aa" providerId="LiveId" clId="{1E73AB1E-AB3C-49E7-8C21-D159A1371AFE}" dt="2025-06-11T06:44:48.057" v="2" actId="20577"/>
        <pc:sldMkLst>
          <pc:docMk/>
          <pc:sldMk cId="0" sldId="262"/>
        </pc:sldMkLst>
        <pc:spChg chg="mod">
          <ac:chgData name="Gayathri Poluri" userId="3bb3aaab636d10aa" providerId="LiveId" clId="{1E73AB1E-AB3C-49E7-8C21-D159A1371AFE}" dt="2025-06-11T06:44:48.057" v="2" actId="20577"/>
          <ac:spMkLst>
            <pc:docMk/>
            <pc:sldMk cId="0" sldId="262"/>
            <ac:spMk id="4" creationId="{00000000-0000-0000-0000-000000000000}"/>
          </ac:spMkLst>
        </pc:spChg>
        <pc:spChg chg="mod">
          <ac:chgData name="Gayathri Poluri" userId="3bb3aaab636d10aa" providerId="LiveId" clId="{1E73AB1E-AB3C-49E7-8C21-D159A1371AFE}" dt="2025-06-11T06:44:43.619" v="0" actId="20577"/>
          <ac:spMkLst>
            <pc:docMk/>
            <pc:sldMk cId="0" sldId="262"/>
            <ac:spMk id="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711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04633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Prince’s Pursuit: When love becomes a trial.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78821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Presented by: Gayathri Poluri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90439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Overview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196048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7152680" y="2045256"/>
            <a:ext cx="304776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 Quest of Confession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152680" y="2536269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“It’s not just a run. It’s a confession.”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42507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152680" y="3509843"/>
            <a:ext cx="364355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Princess Mitravinda's Curse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152680" y="4000857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She is bound by ancient magic.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488965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7152680" y="4974431"/>
            <a:ext cx="333327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Bhairava's Love in Action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152680" y="5465445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He must prove his devotion through deeds.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6350437" y="635424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152680" y="64390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Collect 5 Gems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693003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These mystical gems will break the curse.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373981"/>
            <a:ext cx="4389120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Aesthetics: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477810"/>
            <a:ext cx="6150054" cy="410003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23929" y="34799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Sensation: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623929" y="4069675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Rich </a:t>
            </a: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Parallax forest visuals</a:t>
            </a: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, glowing shaders, custom outlines, and fireflies.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7623929" y="494609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HUD dynamically updates </a:t>
            </a: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timer (turns red below 30s)</a:t>
            </a: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and gem count.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2640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Narration</a:t>
            </a:r>
            <a:endParaRPr lang="en-US" sz="2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1624608"/>
            <a:ext cx="3898821" cy="38988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580108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Happy End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6390799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If gems collected 5 or satisfied with the letter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2695" y="1624608"/>
            <a:ext cx="3898821" cy="259913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72695" y="4501396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5372695" y="5118616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5372695" y="576048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Sad End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5372695" y="6350198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If gems collected or less than 4</a:t>
            </a:r>
            <a:endParaRPr lang="en-US" sz="19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1354" y="1624608"/>
            <a:ext cx="3898821" cy="25147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881354" y="4416981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9881354" y="5034201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4" name="Text 9"/>
          <p:cNvSpPr/>
          <p:nvPr/>
        </p:nvSpPr>
        <p:spPr>
          <a:xfrm>
            <a:off x="9881354" y="5651421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LoveLetterPanel</a:t>
            </a:r>
            <a:endParaRPr lang="en-US" sz="1900" dirty="0"/>
          </a:p>
        </p:txBody>
      </p:sp>
      <p:sp>
        <p:nvSpPr>
          <p:cNvPr id="15" name="Text 10"/>
          <p:cNvSpPr/>
          <p:nvPr/>
        </p:nvSpPr>
        <p:spPr>
          <a:xfrm>
            <a:off x="9881354" y="6268641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If gems collected are 4</a:t>
            </a:r>
            <a:endParaRPr lang="en-US" sz="1900" dirty="0"/>
          </a:p>
        </p:txBody>
      </p:sp>
      <p:sp>
        <p:nvSpPr>
          <p:cNvPr id="16" name="Text 11"/>
          <p:cNvSpPr/>
          <p:nvPr/>
        </p:nvSpPr>
        <p:spPr>
          <a:xfrm>
            <a:off x="9881354" y="6885861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6043" y="570428"/>
            <a:ext cx="4609981" cy="576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Mechanics</a:t>
            </a:r>
            <a:endParaRPr lang="en-US" sz="3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43" y="1691164"/>
            <a:ext cx="4054912" cy="40549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26043" y="5979438"/>
            <a:ext cx="2304931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Gem Collection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726043" y="6474976"/>
            <a:ext cx="4054912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Gems spawn randomly using RayCasts and Factory Method.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26043" y="7211139"/>
            <a:ext cx="4054912" cy="678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Shader glow (</a:t>
            </a: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gem_pulse.gdshader</a:t>
            </a: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) helps visually guide players. </a:t>
            </a:r>
            <a:endParaRPr lang="en-US" sz="16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4590" y="1691164"/>
            <a:ext cx="4054912" cy="405491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94590" y="5979438"/>
            <a:ext cx="2304931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Enemy Spawning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5294590" y="6474976"/>
            <a:ext cx="4054912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Cursed wolves attack. Touch = -20 health.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5294590" y="6879312"/>
            <a:ext cx="4054912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Spawn is randomized, respects collision, and avoids clumping.</a:t>
            </a:r>
            <a:endParaRPr lang="en-US" sz="16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3137" y="1691164"/>
            <a:ext cx="4054912" cy="307490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863137" y="4999434"/>
            <a:ext cx="4054912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9863137" y="5538668"/>
            <a:ext cx="2304931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Movement</a:t>
            </a:r>
            <a:endParaRPr lang="en-US" sz="1800" dirty="0"/>
          </a:p>
        </p:txBody>
      </p:sp>
      <p:sp>
        <p:nvSpPr>
          <p:cNvPr id="14" name="Text 9"/>
          <p:cNvSpPr/>
          <p:nvPr/>
        </p:nvSpPr>
        <p:spPr>
          <a:xfrm>
            <a:off x="9863137" y="6034207"/>
            <a:ext cx="4054912" cy="678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Fast-paced, smooth 2D platforming using </a:t>
            </a: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CharacterBody2D</a:t>
            </a: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9863137" y="6785610"/>
            <a:ext cx="4054912" cy="678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Physics-driven motion and </a:t>
            </a: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move_and_slide()</a:t>
            </a: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ensure responsive feel.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2489" y="677704"/>
            <a:ext cx="9484519" cy="684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Functionality &amp; Software Highlights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2489" y="1854875"/>
            <a:ext cx="12905423" cy="401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🧠</a:t>
            </a: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AI &amp; Systems: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2489" y="2534007"/>
            <a:ext cx="12905423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EnemySpawner</a:t>
            </a: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uses AI to avoid player, ground collisions.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2489" y="3014543"/>
            <a:ext cx="12905423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Singleton (World)</a:t>
            </a: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handles gem count, endings, HUD.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2489" y="3686056"/>
            <a:ext cx="12905423" cy="401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🎮</a:t>
            </a: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Core Systems Built: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2489" y="4365188"/>
            <a:ext cx="12905423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Gem Spawner (Factory Pattern)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2489" y="4845725"/>
            <a:ext cx="12905423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LoveLetterPanel (Builder Pattern)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2489" y="5326261"/>
            <a:ext cx="12905423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World Control (Facade + Observer Patterns)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62489" y="5806797"/>
            <a:ext cx="12905423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Enemy AI (Strategy Pattern)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62489" y="6478310"/>
            <a:ext cx="12905423" cy="401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🧪</a:t>
            </a: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Shaders: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862489" y="7157442"/>
            <a:ext cx="12905423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gem_pulse.gdshader, enemy_flash.gdshader, bg-tint.gdshader, player-outline.gdshader.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0971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Lessons Learned</a:t>
            </a:r>
            <a:r>
              <a:rPr lang="en-US" sz="4300" dirty="0">
                <a:solidFill>
                  <a:srgbClr val="00000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📖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68927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Do not reorganise the scripts/images/folders outside of godot file Manager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17064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Always check if the signals are working fine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65201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Create </a:t>
            </a:r>
            <a:r>
              <a:rPr lang="en-US" sz="1900" dirty="0" err="1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seperate</a:t>
            </a: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scenes and add them as child scene to avoid confusions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32471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332744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Live Demo</a:t>
            </a:r>
            <a:r>
              <a:rPr lang="en-US" sz="4300" dirty="0">
                <a:solidFill>
                  <a:srgbClr val="00000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😉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50699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Let's get started ….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329</Words>
  <Application>Microsoft Office PowerPoint</Application>
  <PresentationFormat>Custom</PresentationFormat>
  <Paragraphs>57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Prompt Medium</vt:lpstr>
      <vt:lpstr>Arial</vt:lpstr>
      <vt:lpstr>Mukta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Gayathri Poluri</cp:lastModifiedBy>
  <cp:revision>1</cp:revision>
  <dcterms:created xsi:type="dcterms:W3CDTF">2025-06-11T06:40:02Z</dcterms:created>
  <dcterms:modified xsi:type="dcterms:W3CDTF">2025-06-11T06:44:52Z</dcterms:modified>
</cp:coreProperties>
</file>